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3D7FC3-5AFA-4610-BB6F-E5A825E3EA54}" v="4" dt="2024-09-22T13:15:07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4660"/>
  </p:normalViewPr>
  <p:slideViewPr>
    <p:cSldViewPr snapToGrid="0">
      <p:cViewPr varScale="1">
        <p:scale>
          <a:sx n="80" d="100"/>
          <a:sy n="80" d="100"/>
        </p:scale>
        <p:origin x="9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A6847-3481-45DD-A416-65FBB4739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E2FA3-A09D-41AD-BFEA-C39D042FD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D7EB9-DAFB-4B49-87E1-23152BF3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ADB21-E714-41BD-871F-32696738A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E275B-B987-4F99-8B9C-F0F4F0F2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6701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47A7-D991-45C2-B1CA-22919B54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C465E-49F5-41C9-9A0C-C765D7972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AB3F7-72B1-4F1C-B7DC-DB88698F9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55881-7577-48BD-BD73-4057CC57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81979-EE29-44AD-B44C-3EE21408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797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7532ED-C092-4425-913C-6FB28D6AC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60FAF-222A-4F4D-A179-8FC3906A4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C987-7D1B-44B8-9278-3F5C35BA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CFA60-6ACC-49F2-B806-3EFF06AB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13C0C-ABFA-408F-8314-C47ED3FD0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454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E453-CCDF-410D-8F53-11426CA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BF62D-B95A-4B2A-8905-686D8DA57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1A2AF-AABE-4919-8A6C-5099D51AB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D0C6D-A12D-42C7-A434-A9C4A278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7D214-AA8E-4458-8D7A-E20234CD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9879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C18-921B-4700-9395-B41284485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C8B28-4D82-46C5-80CE-5F7B728D2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BDB3-CA2C-45A8-A28C-718E5C45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26582-7204-4691-80CE-25D9E00E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9717C-E316-40F3-904D-BDE29E62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6936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B9BF4-C9CD-4FD4-BB78-B45E7A85A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C1956-F15D-4CDB-8DB3-2CB35B905C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1F053-E6B0-4F16-8DEB-E7E38F4A3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16DA6-CD69-4176-B838-147A3F0A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EDB4E5-EC12-4B83-ADF6-C4ADC5A7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22105-C037-4285-AB81-94C79E0DA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9624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04913-4632-4925-8AA8-13B0C7FEE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77389-39C5-4D82-AC97-09620BF00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85AE8-A4CF-4566-95D8-A190652BD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72292-96EF-4045-B271-DB56432E0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0353F-7F9D-47A0-96F6-FE494159A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C1B06E-8A6C-448A-BE38-D3F0069D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EBA0E6-FDCF-4DA6-A276-7442F017A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C2E43-BFC2-4A62-BA17-E0212FF6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15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F1EAF-3A06-473F-A120-49BF1E4C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263B2-E22C-4B38-BEF0-0A6344D8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527D3-F3B4-434B-A498-04299578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1FDBE-9D26-415D-9A22-DCBAC217F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077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ECAE12-841B-4742-862E-85CD8BE38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346E2-20E6-4458-85DA-FC90DC4D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1DA22-8763-4A5C-AF05-71A9AF0D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274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A73D-0384-45D0-8713-104E6367A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0EC81-9B66-4AF8-B0B8-9018956CD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4DD6E-4919-4325-B192-A9F00590E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D12F2-6081-440D-8231-E05D130C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53B03-23CC-499F-8839-E38E5775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8AD28-6E22-4107-A62C-884AB3F3F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1273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01E2-74B7-4DFF-8130-8CB107D3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AEF1F-087C-447E-9E0F-A1C080299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02D69-F12B-4E9F-8078-4823D74F8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B94B0-20CA-4405-BC3C-46BF1B63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071C8-C13A-44CB-ACA9-26C8F8F9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D9122-A99D-4040-A404-D03A226CB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3799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3AC29-AE95-474D-8723-86D45B05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75504-5E5A-4DEC-8C32-6EEC37358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35BAE-6792-469D-AFFE-2C3ADD4E1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43B25-7AC0-41BC-BBB4-D3E38003B846}" type="datetimeFigureOut">
              <a:rPr lang="en-AE" smtClean="0"/>
              <a:t>22/09/2024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24307-EDDB-4C6D-A053-DDABC2FA6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1461B-DD13-4363-B7C3-31DCB150C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22CC0-9034-448D-91B5-4E09764174E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850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1" y="3429000"/>
            <a:ext cx="1115998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Paapashaanthi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645CE-B4CE-94D8-60DA-ED0B59BB6869}"/>
              </a:ext>
            </a:extLst>
          </p:cNvPr>
          <p:cNvSpPr txBox="1"/>
          <p:nvPr/>
        </p:nvSpPr>
        <p:spPr>
          <a:xfrm>
            <a:off x="327171" y="723811"/>
            <a:ext cx="9934575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കുഞ്ഞാടേ</a:t>
            </a:r>
            <a:r>
              <a:rPr lang="en-US" sz="28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,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കുഞ്ഞാടേ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പാപശാന്തി നീയത്രേ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കുഞ്ഞാടേ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3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0" y="3429000"/>
            <a:ext cx="9569305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mruthyuve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mruthyuve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Jeevavaathil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mruthyuve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16105B-3A16-8550-9770-B911E760DD77}"/>
              </a:ext>
            </a:extLst>
          </p:cNvPr>
          <p:cNvSpPr txBox="1"/>
          <p:nvPr/>
        </p:nvSpPr>
        <p:spPr>
          <a:xfrm>
            <a:off x="327170" y="714286"/>
            <a:ext cx="10001250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മൃത്യുവേ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മൃത്യുവേ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ജീവവാതില്‍ നീ അത്രേ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മൃത്യുവേ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9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49" y="3293669"/>
            <a:ext cx="1186483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rakthame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rakthame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Envishudhi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rakthame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BA6F8-614E-FA17-484A-F48D20541117}"/>
              </a:ext>
            </a:extLst>
          </p:cNvPr>
          <p:cNvSpPr txBox="1"/>
          <p:nvPr/>
        </p:nvSpPr>
        <p:spPr>
          <a:xfrm>
            <a:off x="400049" y="695236"/>
            <a:ext cx="10887075" cy="2607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രക്തമേ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രക്തമേ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എന്‍വിശുദ്ധി നീ അത്രേ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രക്തമേ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8419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0" y="3429000"/>
            <a:ext cx="11864829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neethiye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neethiye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prashamsa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neethiye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B3CD7-291C-E95D-B452-EF22A57EF7F3}"/>
              </a:ext>
            </a:extLst>
          </p:cNvPr>
          <p:cNvSpPr txBox="1"/>
          <p:nvPr/>
        </p:nvSpPr>
        <p:spPr>
          <a:xfrm>
            <a:off x="400050" y="829378"/>
            <a:ext cx="9810750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നീതിയേ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നീതിയേ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എന്‍പ്രശംസ നീ അത്രേ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നീതിയേ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0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0" y="3429000"/>
            <a:ext cx="11864829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thaazhmaye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thaazhmaye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uyarcha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thaazhmaye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E88344-49C9-9FD9-F0EB-903833965AA2}"/>
              </a:ext>
            </a:extLst>
          </p:cNvPr>
          <p:cNvSpPr txBox="1"/>
          <p:nvPr/>
        </p:nvSpPr>
        <p:spPr>
          <a:xfrm>
            <a:off x="327170" y="685711"/>
            <a:ext cx="9191625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താഴ്മയേ അത്ഭുതമുള്ളോര്‍ താഴ്മയേ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എന്‍ഉയര്‍ച്ച നീ അത്രേ ഗോല്‍ഗോത്തായിലെ താഴ്മയേ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0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3362325"/>
            <a:ext cx="11864829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snehame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snehame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kireedam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snehame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2FD6EA-5012-B59F-FCD6-15782EDF1E23}"/>
              </a:ext>
            </a:extLst>
          </p:cNvPr>
          <p:cNvSpPr txBox="1"/>
          <p:nvPr/>
        </p:nvSpPr>
        <p:spPr>
          <a:xfrm>
            <a:off x="352424" y="590461"/>
            <a:ext cx="10067925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സ്നേഹമേ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എന്‍കിരീടം നീ അത്രേ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സ്നേഹമേ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87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0" y="3429000"/>
            <a:ext cx="11864829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ayame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jayame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shakthi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jayame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626A2-6658-5098-8F04-B54A27CF75BA}"/>
              </a:ext>
            </a:extLst>
          </p:cNvPr>
          <p:cNvSpPr txBox="1"/>
          <p:nvPr/>
        </p:nvSpPr>
        <p:spPr>
          <a:xfrm>
            <a:off x="327170" y="714286"/>
            <a:ext cx="10010775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ജയമേ അത്ഭുതമുള്ളോര്‍ ജയമേ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ശക്തി നീ അത്രേ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ജയമേ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91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7748-975A-4635-B128-90FA717F5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170" y="3429000"/>
            <a:ext cx="11864830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Athbhuthamullor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sangeetham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neeyathre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Golgothaayile</a:t>
            </a:r>
            <a:r>
              <a:rPr lang="en-US" sz="36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kunjaade</a:t>
            </a:r>
            <a:endParaRPr lang="en-US" sz="3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0DE3E5-5B45-4DC4-C2E5-355C0B9206F4}"/>
              </a:ext>
            </a:extLst>
          </p:cNvPr>
          <p:cNvSpPr txBox="1"/>
          <p:nvPr/>
        </p:nvSpPr>
        <p:spPr>
          <a:xfrm>
            <a:off x="327170" y="704761"/>
            <a:ext cx="11087100" cy="259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കുഞ്ഞാടേ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അത്ഭുതമുള്ളോര്‍ കുഞ്ഞാടേ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എന്‍സംഗീതം നീ അത്രേ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ഗോല്‍ഗോത്തായിലെ കുഞ്ഞാടേ 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5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C3A00D-7A21-4A24-B8B6-4F82EFDE9F3A}">
  <ds:schemaRefs>
    <ds:schemaRef ds:uri="d7027104-440d-4d20-a578-e1d0db2aa117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C7E683-A935-4156-8805-E7452563CD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EC6C1B-E20D-48AA-9B8E-5C977303B0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167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Nirmala UI</vt:lpstr>
      <vt:lpstr>Times New Roman</vt:lpstr>
      <vt:lpstr>Office Theme</vt:lpstr>
      <vt:lpstr>Golgothaayile kunjaade  Athbhuthamullor kunjaade, Paapashaanthi neeyathre  Golgothaayile kunjaade</vt:lpstr>
      <vt:lpstr>Golgothaayile mruthyuve  Athbhuthamullor mruthyuve Jeevavaathil neeyathre  Golgothaayile mruthyuve</vt:lpstr>
      <vt:lpstr>Golgothaayile rakthame  Athbhuthamullor rakthame Envishudhi neeyathre  Golgothaayile rakthame</vt:lpstr>
      <vt:lpstr>Golgothaayile neethiye  Athbhuthamullor neethiye En prashamsa neeyathre  Golgothaayile neethiye</vt:lpstr>
      <vt:lpstr>Golgothaayile thaazhmaye  Athbhuthamullor thaazhmaye En uyarcha neeyathre  Golgothaayile thaazhmaye</vt:lpstr>
      <vt:lpstr>Golgothaayile snehame  Athbhuthamullor snehame En kireedam neeyathre  Golgothaayile snehame</vt:lpstr>
      <vt:lpstr>Golgothaayile jayame  Athbhuthamullor jayame Ente shakthi neeyathre  Golgothaayile jayame</vt:lpstr>
      <vt:lpstr>Golgothaayile kunjaade  Athbhuthamullor kunjaade En sangeetham neeyathre  Golgothaayile kunjaade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ഗോല്‍ഗോത്തായിലെ കുഞ്ഞാടേ </dc:title>
  <dc:subject>257</dc:subject>
  <dc:creator>Christie Varghese</dc:creator>
  <cp:keywords>Formatting Pending</cp:keywords>
  <cp:lastModifiedBy>Shaji Varghese</cp:lastModifiedBy>
  <cp:revision>2</cp:revision>
  <dcterms:created xsi:type="dcterms:W3CDTF">2022-04-08T18:19:40Z</dcterms:created>
  <dcterms:modified xsi:type="dcterms:W3CDTF">2024-09-22T13:15:15Z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